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6F"/>
    <a:srgbClr val="006600"/>
    <a:srgbClr val="336600"/>
    <a:srgbClr val="008000"/>
    <a:srgbClr val="007E75"/>
    <a:srgbClr val="006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84AC13-E16B-49F1-981D-45F27987B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B5463EE-ABCC-4747-A9D0-75D891288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352971-6D3D-49E3-A5AB-371CE6AAD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2D56-F1F7-4E86-AFE5-DACBA4C372E0}" type="datetimeFigureOut">
              <a:rPr lang="sv-SE" smtClean="0"/>
              <a:t>2018-11-16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024FB4-DC72-4B80-860B-A2CF132A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BFD48D-026E-46A8-9924-C56497F0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E21F-8183-49AF-93B7-035B9C4C52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453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AE84D2-93E5-4894-8385-9BCE9F7D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D0CA50B-95E2-4C10-95DC-95C3FB8EB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5588AF-F132-462B-ABA0-11956852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2D56-F1F7-4E86-AFE5-DACBA4C372E0}" type="datetimeFigureOut">
              <a:rPr lang="sv-SE" smtClean="0"/>
              <a:t>2018-11-16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4A3B87-0CF1-4252-BB13-F947CFB79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31341D-0AF0-4E2A-910F-0F09DF05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E21F-8183-49AF-93B7-035B9C4C52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932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48A8DB2-4552-4078-811B-E043F54B7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C3A40B5-994C-4BD6-8CE4-B2BA1ADE5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190EC5-2097-47CD-9350-6FB7F8B4A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2D56-F1F7-4E86-AFE5-DACBA4C372E0}" type="datetimeFigureOut">
              <a:rPr lang="sv-SE" smtClean="0"/>
              <a:t>2018-11-16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603C069-1E0A-4CD9-9A4E-D30FF1A4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F5E7C5-9F49-487F-B559-EB0B68CF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E21F-8183-49AF-93B7-035B9C4C52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35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A7E050-F255-416A-8830-22571958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58B625-1DE7-4A43-A8EE-6DCD81C5B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E816E5-D88B-446A-AF92-AFF4CBB5D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2D56-F1F7-4E86-AFE5-DACBA4C372E0}" type="datetimeFigureOut">
              <a:rPr lang="sv-SE" smtClean="0"/>
              <a:t>2018-11-16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374526-F9E3-4765-8887-AAA28DB8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CB7914-A8A0-4061-AE80-75FFC683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E21F-8183-49AF-93B7-035B9C4C52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498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2DBCF7-BCC3-4A10-9988-8897B8A5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82E76F9-C822-4324-9B83-F3E062C92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399FE7-D2DC-431C-93FC-C56D6BC32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2D56-F1F7-4E86-AFE5-DACBA4C372E0}" type="datetimeFigureOut">
              <a:rPr lang="sv-SE" smtClean="0"/>
              <a:t>2018-11-16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0D672F-7FE9-4A54-BDEF-80201BEE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40A60A-CE2F-4DD2-B5B7-F1275F68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E21F-8183-49AF-93B7-035B9C4C52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372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FCCA5C-4C08-4C2B-8E97-A2DCEAC5F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2E709B-9EF7-4CFE-B364-1426B988F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46751EF-AE5E-4BD9-B76B-0C9AF0F44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D03200E-896C-4988-AD37-DF72D4D7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2D56-F1F7-4E86-AFE5-DACBA4C372E0}" type="datetimeFigureOut">
              <a:rPr lang="sv-SE" smtClean="0"/>
              <a:t>2018-11-16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CAF810E-25D2-494C-96B2-02CA9213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AB83F5F-9F29-4A23-8DB9-57C731BF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E21F-8183-49AF-93B7-035B9C4C52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36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0ADC0D-E1C5-4FF1-BD2A-761C4E4C2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4F0A5-0F47-4134-9601-37273BD87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52FC4C3-D43C-4EBD-A190-AC8AB9C4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D21370A-7B0F-47B6-940B-010D892F7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B74B39E-223C-4F92-8941-3A63E50AF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42DBFEC-04B5-43BE-89D2-62BB7E1A8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2D56-F1F7-4E86-AFE5-DACBA4C372E0}" type="datetimeFigureOut">
              <a:rPr lang="sv-SE" smtClean="0"/>
              <a:t>2018-11-16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839A2FF-6D60-4F3A-8EEC-60ACB72D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F67EB77-92C9-452A-AC77-895C35C5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E21F-8183-49AF-93B7-035B9C4C52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627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8BCF9B-4FD7-4536-8875-FDA96A56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AFC6B3B-7FF8-46E1-9FCD-04970347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2D56-F1F7-4E86-AFE5-DACBA4C372E0}" type="datetimeFigureOut">
              <a:rPr lang="sv-SE" smtClean="0"/>
              <a:t>2018-11-16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FD4CA5-BAC8-4332-B89B-6A783A19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36DFFBB-A2D9-4F34-BEE7-B92D7B92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E21F-8183-49AF-93B7-035B9C4C52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426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188BD0-BCE4-4EBF-800F-315D168D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2D56-F1F7-4E86-AFE5-DACBA4C372E0}" type="datetimeFigureOut">
              <a:rPr lang="sv-SE" smtClean="0"/>
              <a:t>2018-11-16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D76ADD8-1A75-417D-9509-3BF689B8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E156478-D8B8-47B3-9011-E90DEB82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E21F-8183-49AF-93B7-035B9C4C52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18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1B5B0D-B272-47E8-8D69-1E80C71D8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38B26B-DD86-4301-9320-23D66BF45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837034-10E8-42E8-A6BD-82862EA7B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3F17E97-623A-4EAC-845A-0BD4BAB2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2D56-F1F7-4E86-AFE5-DACBA4C372E0}" type="datetimeFigureOut">
              <a:rPr lang="sv-SE" smtClean="0"/>
              <a:t>2018-11-16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8C13CA4-0B25-44E5-8EC7-BE27E237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129A228-B41C-4184-A6FA-74450086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E21F-8183-49AF-93B7-035B9C4C52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967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F0E82C-715A-4653-9FB0-C3B45348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AC978EE-889C-4755-850F-A04F64BBC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EE33CE-87DA-474B-8A5A-B9C90190A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BCB1D88-31EA-4687-8DCB-B65CC9353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2D56-F1F7-4E86-AFE5-DACBA4C372E0}" type="datetimeFigureOut">
              <a:rPr lang="sv-SE" smtClean="0"/>
              <a:t>2018-11-16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2034869-9B8E-408F-8D7E-E052C66E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D898B3B-9524-4543-8331-AC570E90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9E21F-8183-49AF-93B7-035B9C4C52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71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DFB2CF1-8C51-4D5A-9C06-12FB5283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E89E77-0F3E-4F9D-BD3C-5A93E13AD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A26362-DC34-4954-BE77-C478C1A29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2D56-F1F7-4E86-AFE5-DACBA4C372E0}" type="datetimeFigureOut">
              <a:rPr lang="sv-SE" smtClean="0"/>
              <a:t>2018-11-16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2499B16-7C0E-4D8C-B8FF-9FA3F723C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E13F3E-C79D-413A-9EDE-AAEC9CBEF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9E21F-8183-49AF-93B7-035B9C4C52C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32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onanzawestern.com" TargetMode="External"/><Relationship Id="rId2" Type="http://schemas.openxmlformats.org/officeDocument/2006/relationships/hyperlink" Target="https://www.bonanzawestern.com/artikel.php?kid=672-749-750&amp;sok=&amp;id=5116&amp;/HiTack-Sadelprovningsbestallning-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ADB233-D188-45A6-986E-498440BB3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354" y="1586274"/>
            <a:ext cx="9144000" cy="875820"/>
          </a:xfrm>
        </p:spPr>
        <p:txBody>
          <a:bodyPr>
            <a:normAutofit fontScale="90000"/>
          </a:bodyPr>
          <a:lstStyle/>
          <a:p>
            <a:br>
              <a:rPr lang="sv-SE" sz="4000" dirty="0"/>
            </a:br>
            <a:r>
              <a:rPr lang="sv-SE" sz="3100" dirty="0"/>
              <a:t>Sadelprovning med </a:t>
            </a:r>
            <a:r>
              <a:rPr lang="sv-SE" sz="3100" dirty="0" err="1"/>
              <a:t>Saddle</a:t>
            </a:r>
            <a:r>
              <a:rPr lang="sv-SE" sz="3100" dirty="0"/>
              <a:t> Grid i samarbete med </a:t>
            </a:r>
            <a:br>
              <a:rPr lang="sv-SE" sz="4000" dirty="0"/>
            </a:br>
            <a:r>
              <a:rPr lang="sv-SE" sz="4000" dirty="0"/>
              <a:t>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6DCDD3C-3B60-4615-801F-03E39D99E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81" y="3162041"/>
            <a:ext cx="4495238" cy="441904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807F8F6-8AA2-4F7F-9AE2-72CFE6A50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24" y="11675"/>
            <a:ext cx="3307696" cy="1548000"/>
          </a:xfrm>
          <a:prstGeom prst="rect">
            <a:avLst/>
          </a:prstGeom>
        </p:spPr>
      </p:pic>
      <p:pic>
        <p:nvPicPr>
          <p:cNvPr id="1026" name="Picture 2" descr="https://bonanzawestern.com/hitacklogo.png">
            <a:extLst>
              <a:ext uri="{FF2B5EF4-FFF2-40B4-BE49-F238E27FC236}">
                <a16:creationId xmlns:a16="http://schemas.microsoft.com/office/drawing/2014/main" id="{64AEC261-B8B5-4EE1-A59B-AE753B602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634" y="2083750"/>
            <a:ext cx="29622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AF4B0A-C5AA-4BDA-A3AB-2E6C4536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Så här fotograferar Du: </a:t>
            </a: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7B8537-A0CB-4E3C-A0BD-DEC8AFF83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b="1" dirty="0"/>
              <a:t>Bild 6: Snett bakifrån höger</a:t>
            </a:r>
          </a:p>
          <a:p>
            <a:r>
              <a:rPr lang="sv-SE" b="1" dirty="0"/>
              <a:t>Tänk på att hästen ska visas i helfigur på alla bilder</a:t>
            </a:r>
            <a:endParaRPr lang="sv-SE" dirty="0"/>
          </a:p>
          <a:p>
            <a:endParaRPr lang="sv-SE" dirty="0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676DDC9F-4CC3-4468-8E49-AEED380FA0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1" b="91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688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AF4B0A-C5AA-4BDA-A3AB-2E6C4536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Så här fotograferar Du: </a:t>
            </a: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7B8537-A0CB-4E3C-A0BD-DEC8AFF83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b="1" dirty="0"/>
              <a:t>Bild 7: Snett bakifrån vänster</a:t>
            </a:r>
          </a:p>
          <a:p>
            <a:r>
              <a:rPr lang="sv-SE" b="1" dirty="0"/>
              <a:t>Tänk på att hästen ska visas i helfigur på alla bilder</a:t>
            </a:r>
            <a:endParaRPr lang="sv-SE" dirty="0"/>
          </a:p>
          <a:p>
            <a:endParaRPr lang="sv-SE" dirty="0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A80DBFAB-37E1-4B8E-9D5C-888D987157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0" b="7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605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AF4B0A-C5AA-4BDA-A3AB-2E6C4536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16" y="987425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Färdiga resultatet! </a:t>
            </a: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endParaRPr lang="sv-SE" dirty="0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4AE2AD1F-9C13-4F74-B465-A335A3ED20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2" b="90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974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AF4B0A-C5AA-4BDA-A3AB-2E6C4536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70" y="1400790"/>
            <a:ext cx="3932237" cy="1600200"/>
          </a:xfrm>
        </p:spPr>
        <p:txBody>
          <a:bodyPr>
            <a:normAutofit fontScale="90000"/>
          </a:bodyPr>
          <a:lstStyle/>
          <a:p>
            <a:pPr algn="r"/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r>
              <a:rPr lang="sv-SE" b="1" dirty="0"/>
              <a:t>Så här förpackar Du och beställer Sadelprovaren </a:t>
            </a: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7B8537-A0CB-4E3C-A0BD-DEC8AFF83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113" y="2049462"/>
            <a:ext cx="4899171" cy="3811588"/>
          </a:xfrm>
        </p:spPr>
        <p:txBody>
          <a:bodyPr/>
          <a:lstStyle/>
          <a:p>
            <a:r>
              <a:rPr lang="sv-SE" b="1" dirty="0"/>
              <a:t>Sadelprovaren packas ner i en kartong med tidningspapper och skickas till Sadelmakeriet i Tyskland </a:t>
            </a:r>
          </a:p>
          <a:p>
            <a:r>
              <a:rPr lang="sv-SE" b="1" dirty="0"/>
              <a:t>Beställer Sadelprovning och får mer information gör Du här, klicka på </a:t>
            </a:r>
            <a:r>
              <a:rPr lang="sv-SE" b="1" u="sng" dirty="0">
                <a:solidFill>
                  <a:srgbClr val="007A6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Sadelprovningsbeställning</a:t>
            </a:r>
            <a:endParaRPr lang="sv-SE" b="1" u="sng" dirty="0">
              <a:solidFill>
                <a:srgbClr val="007A6F"/>
              </a:solidFill>
            </a:endParaRPr>
          </a:p>
          <a:p>
            <a:r>
              <a:rPr lang="sv-SE" b="1" dirty="0"/>
              <a:t>Du </a:t>
            </a:r>
            <a:r>
              <a:rPr lang="sv-SE" b="1"/>
              <a:t>kan också kontakta </a:t>
            </a:r>
            <a:r>
              <a:rPr lang="sv-SE" b="1" dirty="0"/>
              <a:t>oss på telefon 0418 81233 alt mail </a:t>
            </a:r>
            <a:r>
              <a:rPr lang="sv-SE" b="1" dirty="0">
                <a:solidFill>
                  <a:srgbClr val="007A6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info@bonanzawestern.com</a:t>
            </a:r>
            <a:endParaRPr lang="sv-SE" b="1" dirty="0">
              <a:solidFill>
                <a:srgbClr val="007A6F"/>
              </a:solidFill>
            </a:endParaRPr>
          </a:p>
          <a:p>
            <a:r>
              <a:rPr lang="sv-SE" b="1" dirty="0"/>
              <a:t>Välkomna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A7DE4689-3B80-4C6E-8DC2-7B1C68CD49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7" b="10127"/>
          <a:stretch>
            <a:fillRect/>
          </a:stretch>
        </p:blipFill>
        <p:spPr/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924B47E-FDB6-479E-A327-FDC1A51C1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5" y="4205758"/>
            <a:ext cx="4230772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5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DAA75A77-A03D-4DB2-A744-755614D6A7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 r="1937"/>
          <a:stretch>
            <a:fillRect/>
          </a:stretch>
        </p:blipFill>
        <p:spPr/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EA2AD3-57C7-40D2-B3E4-10C59B727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b="1" dirty="0"/>
              <a:t>Lägg sadelprovaren med det runda hålet vid manken</a:t>
            </a:r>
          </a:p>
          <a:p>
            <a:r>
              <a:rPr lang="sv-SE" b="1" dirty="0"/>
              <a:t>Känn efter sadelgjordsläget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457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EA2AD3-57C7-40D2-B3E4-10C59B727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b="1" dirty="0"/>
              <a:t>Böj tredje piggen uppifrån vid sadelgjordsläget samt forma ramen efter hästens rygg </a:t>
            </a:r>
          </a:p>
          <a:p>
            <a:r>
              <a:rPr lang="sv-SE" b="1" dirty="0"/>
              <a:t>Detta för att fastställa bommens läge och säkerställa bogfrihet </a:t>
            </a:r>
            <a:endParaRPr lang="sv-SE" dirty="0"/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28115B3-DF15-493C-B402-98EC1DAC0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41" y="717962"/>
            <a:ext cx="6300000" cy="49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7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EA2AD3-57C7-40D2-B3E4-10C59B727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b="1" dirty="0"/>
              <a:t>Böj till de resterande piggarna och se till så att ramen följer hästryggens kontur  </a:t>
            </a:r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5BD1CC5-78BF-4C0B-8C55-DCA0034F4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24" y="559729"/>
            <a:ext cx="6300000" cy="50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3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AF4B0A-C5AA-4BDA-A3AB-2E6C4536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Så här fotograferar Du: </a:t>
            </a: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endParaRPr lang="sv-SE" dirty="0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2DB63AAB-B55C-4CBB-8B1D-553DF6D7F5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" r="5986"/>
          <a:stretch>
            <a:fillRect/>
          </a:stretch>
        </p:blipFill>
        <p:spPr/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7B8537-A0CB-4E3C-A0BD-DEC8AFF83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b="1" dirty="0"/>
              <a:t>Bild 1: rakt från vänster sida</a:t>
            </a:r>
          </a:p>
          <a:p>
            <a:r>
              <a:rPr lang="sv-SE" b="1" dirty="0"/>
              <a:t>Tänk på att hästen ska visas i helfigur på alla bilder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567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AF4B0A-C5AA-4BDA-A3AB-2E6C4536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Så här fotograferar Du: </a:t>
            </a: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7B8537-A0CB-4E3C-A0BD-DEC8AFF83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b="1" dirty="0"/>
              <a:t>Bild 2: Snett framifrån vänster</a:t>
            </a:r>
          </a:p>
          <a:p>
            <a:r>
              <a:rPr lang="sv-SE" b="1" dirty="0"/>
              <a:t>Tänk på att hästen ska visas i helfigur på alla bilder</a:t>
            </a:r>
            <a:endParaRPr lang="sv-SE" dirty="0"/>
          </a:p>
          <a:p>
            <a:endParaRPr lang="sv-SE" dirty="0"/>
          </a:p>
        </p:txBody>
      </p:sp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DF29EF75-E1DC-4648-842E-EF1638C210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2" b="43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280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AF4B0A-C5AA-4BDA-A3AB-2E6C4536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Så här fotograferar Du: </a:t>
            </a: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7B8537-A0CB-4E3C-A0BD-DEC8AFF83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b="1" dirty="0"/>
              <a:t>Bild 3: Rakt framifrån</a:t>
            </a:r>
          </a:p>
          <a:p>
            <a:r>
              <a:rPr lang="sv-SE" b="1" dirty="0"/>
              <a:t>Tänk på att hästen ska visas i helfigur på alla bilder</a:t>
            </a:r>
            <a:endParaRPr lang="sv-SE" dirty="0"/>
          </a:p>
          <a:p>
            <a:endParaRPr lang="sv-SE" dirty="0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CA53DCFD-ED06-4A16-B251-855E1A3CC7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2" b="132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473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AF4B0A-C5AA-4BDA-A3AB-2E6C4536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Så här fotograferar Du: </a:t>
            </a: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7B8537-A0CB-4E3C-A0BD-DEC8AFF83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b="1" dirty="0"/>
              <a:t>Bild 4: Snett framifrån höger</a:t>
            </a:r>
          </a:p>
          <a:p>
            <a:r>
              <a:rPr lang="sv-SE" b="1" dirty="0"/>
              <a:t>Tänk på att hästen ska visas i helfigur på alla bilder</a:t>
            </a:r>
            <a:endParaRPr lang="sv-SE" dirty="0"/>
          </a:p>
          <a:p>
            <a:endParaRPr lang="sv-SE" dirty="0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546DA43B-7DAD-49E0-9EAF-4E678664BC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118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AF4B0A-C5AA-4BDA-A3AB-2E6C4536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Så här fotograferar Du: </a:t>
            </a: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7B8537-A0CB-4E3C-A0BD-DEC8AFF83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b="1" dirty="0"/>
              <a:t>Bild 5: Rakt från höger sida</a:t>
            </a:r>
          </a:p>
          <a:p>
            <a:r>
              <a:rPr lang="sv-SE" b="1" dirty="0"/>
              <a:t>Tänk på att hästen ska visas i helfigur på alla bilder</a:t>
            </a:r>
            <a:endParaRPr lang="sv-SE" dirty="0"/>
          </a:p>
          <a:p>
            <a:endParaRPr lang="sv-SE" dirty="0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906F9545-2CDB-447E-9F5D-B11D25B37A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r="61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0710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215</Words>
  <Application>Microsoft Office PowerPoint</Application>
  <PresentationFormat>Bredbild</PresentationFormat>
  <Paragraphs>33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 Sadelprovning med Saddle Grid i samarbete med   </vt:lpstr>
      <vt:lpstr>PowerPoint-presentation</vt:lpstr>
      <vt:lpstr>PowerPoint-presentation</vt:lpstr>
      <vt:lpstr>PowerPoint-presentation</vt:lpstr>
      <vt:lpstr>Så här fotograferar Du:    </vt:lpstr>
      <vt:lpstr>Så här fotograferar Du:    </vt:lpstr>
      <vt:lpstr>Så här fotograferar Du:    </vt:lpstr>
      <vt:lpstr>Så här fotograferar Du:    </vt:lpstr>
      <vt:lpstr>Så här fotograferar Du:    </vt:lpstr>
      <vt:lpstr>Så här fotograferar Du:    </vt:lpstr>
      <vt:lpstr>Så här fotograferar Du:    </vt:lpstr>
      <vt:lpstr>Färdiga resultatet!    </vt:lpstr>
      <vt:lpstr>     Så här förpackar Du och beställer Sadelprovaren 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Sadelprovning</dc:title>
  <dc:creator>Lena Engman</dc:creator>
  <cp:lastModifiedBy>Lena Engman</cp:lastModifiedBy>
  <cp:revision>27</cp:revision>
  <dcterms:created xsi:type="dcterms:W3CDTF">2018-10-19T06:10:07Z</dcterms:created>
  <dcterms:modified xsi:type="dcterms:W3CDTF">2018-11-16T08:47:49Z</dcterms:modified>
</cp:coreProperties>
</file>